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E02142-A8D5-70D4-BBC8-6C2A0B4FED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6170AFF-AF09-71A7-13DA-3A28703C4D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0E8320-57D2-5902-C7EC-59A838786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9379-79E7-4211-9733-F32F074F3923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C149EC-F690-427D-E399-94D1CBF72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295AB0-382E-F01D-252E-6D7973883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B819D-8B92-4A07-A23A-35D38372F0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0303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5D7313-1A16-5EA3-2365-4F8E25793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0574E1B-F8AF-6B45-94FC-F1C8E1583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D0E19F-1C4F-A54A-2AA2-46DAB9A17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9379-79E7-4211-9733-F32F074F3923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7B6A3B-F49D-1C55-61F1-3DFC18783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ED1133-D718-E63F-2321-A581B0671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B819D-8B92-4A07-A23A-35D38372F0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0508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52542BF-6B5B-8115-28C1-842841DFE0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5034B5F-D352-DEA7-8D8C-ED566A551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56FA26-023D-F0C3-DBD6-54DE25017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9379-79E7-4211-9733-F32F074F3923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182CA2-3933-5129-BBB6-42EEF72E9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9482EE-F7DD-1FFF-BD78-45355A7F8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B819D-8B92-4A07-A23A-35D38372F0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3410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AEA866-6D16-943E-10A5-EEB9F8B72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C949B0-3203-F0C4-EBDF-21D323ABE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215057-6344-6A75-846B-267791869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9379-79E7-4211-9733-F32F074F3923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5B9F30-0A3D-A0F0-A208-F1ACC275B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CF8164-3AD5-652E-4777-F9A62AF87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B819D-8B92-4A07-A23A-35D38372F0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2399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8E43C1-C74B-3EB5-FA4A-5E8A3F67C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9BF0668-7510-8E6D-08CC-2F72A96D5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165070-D514-4A1F-7902-D4F723DE2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9379-79E7-4211-9733-F32F074F3923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FDAC6E-6280-015B-6FBE-3FDE664A6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766828-C5D8-FBC4-4AC8-4FF943913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B819D-8B92-4A07-A23A-35D38372F0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5991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EE6C98-8686-70A6-A289-061B4C816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512C83-E1A7-943F-77D9-B5A5D8ADB4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0283A2B-74E7-943E-4F0D-5CAF1E24B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20F6CD3-680C-AB22-5F06-3C7A30B7E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9379-79E7-4211-9733-F32F074F3923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5CB2528-50A0-AD99-7E41-D168EAD92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EA3BD78-6E55-DC34-C77E-777B6494B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B819D-8B92-4A07-A23A-35D38372F0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24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6A541F-034F-2356-368D-7953BB40F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5F7DB4-B024-F264-8F3A-1DC071760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725CAC2-8CAB-0D99-773F-C7D2CB8863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772AF26-3DDC-1D9A-B293-CB518A2900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15F0F11-EE6F-12E8-F301-9C83D845B9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F7804EA-979B-8874-3A54-1FF5484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9379-79E7-4211-9733-F32F074F3923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6508238-6A1B-979D-3BFA-812896095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89F54C9-5DAE-5A59-BBC6-41FABF625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B819D-8B92-4A07-A23A-35D38372F0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4186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FE698F-1E99-97C5-2ACA-7CAA5D08F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60E06CE-FB79-17AE-A5E6-0B671F676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9379-79E7-4211-9733-F32F074F3923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D892361-8BA0-AF2B-FE96-0FB9A7DC5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8E3C2AE-695B-528B-F885-F6A61BF42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B819D-8B92-4A07-A23A-35D38372F0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6982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94D3C9E-17FD-EA3D-3657-799E13382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9379-79E7-4211-9733-F32F074F3923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A9781D5-6407-2AB4-EF83-D7EA83B2E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4242369-2247-A7A7-C4E2-C4D4F793D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B819D-8B92-4A07-A23A-35D38372F0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3543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5390CA-365E-A99B-A377-5BD75A46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F2C095-7FFC-A430-3EEB-F5484A401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7CA1A1C-8B74-8E97-6512-B67D37104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145598F-7E7D-8174-5928-1815ECD51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9379-79E7-4211-9733-F32F074F3923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7824F1B-EC5E-AD9C-04EE-3FB9CEE35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A2E2840-796A-8D14-D8C7-210078881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B819D-8B92-4A07-A23A-35D38372F0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6336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F7529A-3C18-FBD8-EE64-49B7F4600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B71645D-E446-4FC3-BE8D-3E414053C1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F4D6E70-AA2C-057F-CC9C-985B586259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0A22DF6-0EE6-A48C-5355-65C778E42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9379-79E7-4211-9733-F32F074F3923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0426A08-1DD3-1F5C-B3EC-DD935EE2E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2FB34D3-C703-7B31-1CFB-31F62CA4B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B819D-8B92-4A07-A23A-35D38372F0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650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99812DE-0248-DB87-C7D8-52D324FF5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A8FAC84-ECA1-5462-99A2-CD73B280D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93252F-4C2C-4601-3269-60812D324F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A9379-79E7-4211-9733-F32F074F3923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598DF8-798B-9A33-8FB4-FCA4A03ACA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315460-A9C1-C17C-8F1D-67A04A9034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B819D-8B92-4A07-A23A-35D38372F0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356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AF298E3-5A50-AAFE-8A13-C13045317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66" y="0"/>
            <a:ext cx="5452534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3369DAC-1B56-3EFE-6ECC-65567A10B70B}"/>
              </a:ext>
            </a:extLst>
          </p:cNvPr>
          <p:cNvSpPr txBox="1"/>
          <p:nvPr/>
        </p:nvSpPr>
        <p:spPr>
          <a:xfrm>
            <a:off x="6350001" y="702733"/>
            <a:ext cx="507153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7030A0"/>
                </a:solidFill>
              </a:rPr>
              <a:t>Les sites industriels de votre secteur </a:t>
            </a:r>
            <a:r>
              <a:rPr lang="fr-FR" sz="2400" dirty="0"/>
              <a:t>: </a:t>
            </a:r>
          </a:p>
          <a:p>
            <a:endParaRPr lang="fr-FR" dirty="0"/>
          </a:p>
          <a:p>
            <a:r>
              <a:rPr lang="fr-FR" b="1" dirty="0"/>
              <a:t>ESSO</a:t>
            </a:r>
            <a:r>
              <a:rPr lang="fr-FR" dirty="0"/>
              <a:t>  : Villette de Vienne</a:t>
            </a:r>
          </a:p>
          <a:p>
            <a:r>
              <a:rPr lang="fr-FR" b="1" dirty="0"/>
              <a:t>FINORGA Groupe AXPLORA </a:t>
            </a:r>
            <a:r>
              <a:rPr lang="fr-FR" dirty="0"/>
              <a:t>: Chasse sur Rhône</a:t>
            </a:r>
          </a:p>
          <a:p>
            <a:r>
              <a:rPr lang="fr-FR" b="1" dirty="0"/>
              <a:t>INTERRA LOG </a:t>
            </a:r>
            <a:r>
              <a:rPr lang="fr-FR" dirty="0"/>
              <a:t>: Chaponnay</a:t>
            </a:r>
          </a:p>
          <a:p>
            <a:r>
              <a:rPr lang="fr-FR" b="1" dirty="0"/>
              <a:t>SDSP</a:t>
            </a:r>
            <a:r>
              <a:rPr lang="fr-FR" dirty="0"/>
              <a:t> : Villette de Vienne</a:t>
            </a:r>
          </a:p>
          <a:p>
            <a:r>
              <a:rPr lang="fr-FR" b="1" dirty="0"/>
              <a:t>SPMR </a:t>
            </a:r>
            <a:r>
              <a:rPr lang="fr-FR" dirty="0"/>
              <a:t>: Villette de Vienne</a:t>
            </a:r>
          </a:p>
          <a:p>
            <a:r>
              <a:rPr lang="fr-FR" b="1" dirty="0"/>
              <a:t>SUEZ IWS CHEMICALS </a:t>
            </a:r>
            <a:r>
              <a:rPr lang="fr-FR" dirty="0"/>
              <a:t>: Givors</a:t>
            </a:r>
          </a:p>
          <a:p>
            <a:r>
              <a:rPr lang="fr-FR" b="1" dirty="0"/>
              <a:t>TOTAL ADDITIVES AND FUELS SOLUTIONS </a:t>
            </a:r>
            <a:r>
              <a:rPr lang="fr-FR" dirty="0"/>
              <a:t>: Serpaize</a:t>
            </a:r>
          </a:p>
          <a:p>
            <a:r>
              <a:rPr lang="fr-FR" b="1" dirty="0"/>
              <a:t>TOTAL ENERGIES Raffinage </a:t>
            </a:r>
            <a:r>
              <a:rPr lang="fr-FR" dirty="0"/>
              <a:t>: Serpaize</a:t>
            </a:r>
          </a:p>
          <a:p>
            <a:r>
              <a:rPr lang="fr-FR" b="1" dirty="0"/>
              <a:t>TOTAL ENERGIES Raffinage </a:t>
            </a:r>
            <a:r>
              <a:rPr lang="fr-FR" dirty="0"/>
              <a:t>: Villette de Vienne</a:t>
            </a:r>
          </a:p>
          <a:p>
            <a:r>
              <a:rPr lang="fr-FR" b="1" dirty="0"/>
              <a:t>ADISSEO </a:t>
            </a:r>
            <a:r>
              <a:rPr lang="fr-FR" dirty="0"/>
              <a:t>: Saint Clair du Rhône</a:t>
            </a:r>
          </a:p>
          <a:p>
            <a:r>
              <a:rPr lang="fr-FR" b="1" dirty="0"/>
              <a:t>EDF CNPE </a:t>
            </a:r>
            <a:r>
              <a:rPr lang="fr-FR" dirty="0"/>
              <a:t>: Saint Alban / Saint Maurice l’Exil</a:t>
            </a:r>
          </a:p>
          <a:p>
            <a:r>
              <a:rPr lang="fr-FR" b="1" dirty="0"/>
              <a:t>GARE DE TRIAGE </a:t>
            </a:r>
            <a:r>
              <a:rPr lang="fr-FR" dirty="0"/>
              <a:t>: Solaize</a:t>
            </a:r>
          </a:p>
          <a:p>
            <a:r>
              <a:rPr lang="fr-FR" b="1" dirty="0"/>
              <a:t>KEM ONE </a:t>
            </a:r>
            <a:r>
              <a:rPr lang="fr-FR" dirty="0"/>
              <a:t>: Saint Fons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24939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</Words>
  <Application>Microsoft Office PowerPoint</Application>
  <PresentationFormat>Grand écran</PresentationFormat>
  <Paragraphs>15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Marilyne DIDONE</dc:creator>
  <cp:lastModifiedBy>Marilyne DIDONE</cp:lastModifiedBy>
  <cp:revision>1</cp:revision>
  <dcterms:created xsi:type="dcterms:W3CDTF">2023-10-03T11:43:19Z</dcterms:created>
  <dcterms:modified xsi:type="dcterms:W3CDTF">2023-10-03T11:43:44Z</dcterms:modified>
</cp:coreProperties>
</file>